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notesMasterIdLst>
    <p:notesMasterId r:id="rId10"/>
  </p:notesMasterIdLst>
  <p:sldIdLst>
    <p:sldId id="256" r:id="rId2"/>
    <p:sldId id="258" r:id="rId3"/>
    <p:sldId id="260" r:id="rId4"/>
    <p:sldId id="261" r:id="rId5"/>
    <p:sldId id="263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61138-77D2-184A-941A-4C1A3078716A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35E08-9F61-8C4C-95BB-E2B2FFD54B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374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35E08-9F61-8C4C-95BB-E2B2FFD54B3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4649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ov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nhold, topp og b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3DEF3F4-7526-C54D-B705-77A185FF282D}" type="datetimeFigureOut">
              <a:rPr lang="nb-NO" smtClean="0"/>
              <a:t>09/05/17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178B831-D5EB-2448-B6CE-F4A194612FF4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Montreal_Protoco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CDM  </a:t>
            </a:r>
            <a:br>
              <a:rPr lang="nb-NO" dirty="0" smtClean="0"/>
            </a:br>
            <a:r>
              <a:rPr lang="nb-NO" dirty="0" smtClean="0"/>
              <a:t>Noen erfaringer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Erik Martiniussen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2243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 descr="ExpRed_reg_byHos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2" b="1472"/>
          <a:stretch>
            <a:fillRect/>
          </a:stretch>
        </p:blipFill>
        <p:spPr>
          <a:xfrm>
            <a:off x="1" y="962695"/>
            <a:ext cx="9144000" cy="5075035"/>
          </a:xfrm>
        </p:spPr>
      </p:pic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4465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 descr="Project-typ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864" b="-11864"/>
          <a:stretch>
            <a:fillRect/>
          </a:stretch>
        </p:blipFill>
        <p:spPr>
          <a:xfrm>
            <a:off x="1394" y="963469"/>
            <a:ext cx="9142606" cy="5074261"/>
          </a:xfrm>
        </p:spPr>
      </p:pic>
    </p:spTree>
    <p:extLst>
      <p:ext uri="{BB962C8B-B14F-4D97-AF65-F5344CB8AC3E}">
        <p14:creationId xmlns:p14="http://schemas.microsoft.com/office/powerpoint/2010/main" val="3512959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HFC prosjekter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HFC-23 har 11.000 ganger sterkere klimaeffekt enn CO2</a:t>
            </a:r>
          </a:p>
          <a:p>
            <a:r>
              <a:rPr lang="nb-NO" dirty="0" smtClean="0"/>
              <a:t>Gir 11 000 </a:t>
            </a:r>
            <a:r>
              <a:rPr lang="nb-NO" dirty="0" err="1" smtClean="0"/>
              <a:t>CERs</a:t>
            </a:r>
            <a:r>
              <a:rPr lang="nb-NO" dirty="0" smtClean="0"/>
              <a:t> </a:t>
            </a:r>
          </a:p>
          <a:p>
            <a:r>
              <a:rPr lang="nb-NO" dirty="0" smtClean="0"/>
              <a:t>19 fabrikker i Kina, India, Argentina og Mexico har utstedt 46 prosent av </a:t>
            </a:r>
            <a:r>
              <a:rPr lang="nb-NO" dirty="0" err="1" smtClean="0"/>
              <a:t>CERs</a:t>
            </a:r>
            <a:r>
              <a:rPr lang="nb-NO" dirty="0" smtClean="0"/>
              <a:t> under CDM. </a:t>
            </a:r>
          </a:p>
          <a:p>
            <a:r>
              <a:rPr lang="nb-NO" dirty="0" smtClean="0"/>
              <a:t>”perverse </a:t>
            </a:r>
            <a:r>
              <a:rPr lang="nb-NO" dirty="0" err="1"/>
              <a:t>incentives</a:t>
            </a:r>
            <a:r>
              <a:rPr lang="nb-NO" dirty="0"/>
              <a:t>,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lack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additionality</a:t>
            </a:r>
            <a:r>
              <a:rPr lang="nb-NO" dirty="0"/>
              <a:t>,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lack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environmental</a:t>
            </a:r>
            <a:r>
              <a:rPr lang="nb-NO" dirty="0"/>
              <a:t> </a:t>
            </a:r>
            <a:r>
              <a:rPr lang="nb-NO" dirty="0" err="1"/>
              <a:t>integrity,the</a:t>
            </a:r>
            <a:r>
              <a:rPr lang="nb-NO" dirty="0"/>
              <a:t> under-</a:t>
            </a:r>
            <a:r>
              <a:rPr lang="nb-NO" dirty="0" err="1"/>
              <a:t>mining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>
                <a:hlinkClick r:id="rId2" tooltip="Montreal Protocol"/>
              </a:rPr>
              <a:t>Montreal Protocol</a:t>
            </a:r>
            <a:r>
              <a:rPr lang="nb-NO" dirty="0"/>
              <a:t>, </a:t>
            </a:r>
            <a:r>
              <a:rPr lang="nb-NO" dirty="0" err="1"/>
              <a:t>costs</a:t>
            </a:r>
            <a:r>
              <a:rPr lang="nb-NO" dirty="0"/>
              <a:t> and </a:t>
            </a:r>
            <a:r>
              <a:rPr lang="nb-NO" dirty="0" err="1"/>
              <a:t>ineffectiveness</a:t>
            </a:r>
            <a:r>
              <a:rPr lang="nb-NO" dirty="0"/>
              <a:t> and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distorting</a:t>
            </a:r>
            <a:r>
              <a:rPr lang="nb-NO" dirty="0"/>
              <a:t> </a:t>
            </a:r>
            <a:r>
              <a:rPr lang="nb-NO" dirty="0" err="1"/>
              <a:t>effect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</a:t>
            </a:r>
            <a:r>
              <a:rPr lang="nb-NO" dirty="0" err="1"/>
              <a:t>few</a:t>
            </a:r>
            <a:r>
              <a:rPr lang="nb-NO" dirty="0"/>
              <a:t> </a:t>
            </a:r>
            <a:r>
              <a:rPr lang="nb-NO" dirty="0" err="1"/>
              <a:t>projects</a:t>
            </a:r>
            <a:r>
              <a:rPr lang="nb-NO" dirty="0"/>
              <a:t> in </a:t>
            </a:r>
            <a:r>
              <a:rPr lang="nb-NO" dirty="0" err="1"/>
              <a:t>advanced</a:t>
            </a:r>
            <a:r>
              <a:rPr lang="nb-NO" dirty="0"/>
              <a:t> </a:t>
            </a:r>
            <a:r>
              <a:rPr lang="nb-NO" dirty="0" err="1"/>
              <a:t>developing</a:t>
            </a:r>
            <a:r>
              <a:rPr lang="nb-NO" dirty="0"/>
              <a:t> </a:t>
            </a:r>
            <a:r>
              <a:rPr lang="nb-NO" dirty="0" err="1"/>
              <a:t>countries</a:t>
            </a:r>
            <a:r>
              <a:rPr lang="nb-NO" dirty="0"/>
              <a:t> </a:t>
            </a:r>
            <a:r>
              <a:rPr lang="nb-NO" dirty="0" err="1"/>
              <a:t>getting</a:t>
            </a:r>
            <a:r>
              <a:rPr lang="nb-NO" dirty="0"/>
              <a:t> </a:t>
            </a:r>
            <a:r>
              <a:rPr lang="nb-NO" dirty="0" err="1"/>
              <a:t>too</a:t>
            </a:r>
            <a:r>
              <a:rPr lang="nb-NO" dirty="0"/>
              <a:t> </a:t>
            </a:r>
            <a:r>
              <a:rPr lang="nb-NO" dirty="0" err="1"/>
              <a:t>many</a:t>
            </a:r>
            <a:r>
              <a:rPr lang="nb-NO" dirty="0"/>
              <a:t> </a:t>
            </a:r>
            <a:r>
              <a:rPr lang="nb-NO" dirty="0" err="1"/>
              <a:t>CERs</a:t>
            </a:r>
            <a:r>
              <a:rPr lang="nb-NO" dirty="0"/>
              <a:t>. </a:t>
            </a:r>
            <a:r>
              <a:rPr lang="nb-NO" dirty="0" smtClean="0"/>
              <a:t>”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201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Waste Heat </a:t>
            </a:r>
            <a:r>
              <a:rPr lang="nb-NO" dirty="0" err="1" smtClean="0"/>
              <a:t>Recovery</a:t>
            </a:r>
            <a:r>
              <a:rPr lang="nb-NO" dirty="0" smtClean="0"/>
              <a:t> plant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79463" y="2132904"/>
            <a:ext cx="7583487" cy="4208930"/>
          </a:xfrm>
        </p:spPr>
        <p:txBody>
          <a:bodyPr/>
          <a:lstStyle/>
          <a:p>
            <a:r>
              <a:rPr lang="nb-NO" dirty="0" smtClean="0"/>
              <a:t>Tatt i bruk på 160 ulike fabrikker i Kina</a:t>
            </a:r>
          </a:p>
          <a:p>
            <a:r>
              <a:rPr lang="nb-NO" dirty="0" smtClean="0"/>
              <a:t>Gjenvinner opp til 40 prosent av varmeenergien.</a:t>
            </a:r>
          </a:p>
          <a:p>
            <a:r>
              <a:rPr lang="nb-NO" dirty="0"/>
              <a:t>Et prosjekt kan generere opp mot 3 millioner </a:t>
            </a:r>
            <a:r>
              <a:rPr lang="nb-NO" dirty="0" err="1"/>
              <a:t>CERs</a:t>
            </a:r>
            <a:r>
              <a:rPr lang="nb-NO" dirty="0"/>
              <a:t> i året </a:t>
            </a:r>
          </a:p>
          <a:p>
            <a:r>
              <a:rPr lang="nb-NO" dirty="0" smtClean="0"/>
              <a:t>Mer enn 60 ulike prosjekt registrert hos UNFCCC</a:t>
            </a:r>
          </a:p>
          <a:p>
            <a:r>
              <a:rPr lang="nb-NO" dirty="0" smtClean="0"/>
              <a:t>Nesten 1 mrd. </a:t>
            </a:r>
            <a:r>
              <a:rPr lang="nb-NO" dirty="0" err="1" smtClean="0"/>
              <a:t>CERs</a:t>
            </a:r>
            <a:r>
              <a:rPr lang="nb-NO" dirty="0" smtClean="0"/>
              <a:t> (</a:t>
            </a:r>
            <a:r>
              <a:rPr lang="nb-NO" dirty="0" err="1" smtClean="0"/>
              <a:t>Camco</a:t>
            </a:r>
            <a:r>
              <a:rPr lang="nb-NO" dirty="0" smtClean="0"/>
              <a:t> </a:t>
            </a:r>
            <a:r>
              <a:rPr lang="nb-NO" dirty="0"/>
              <a:t>International og JP </a:t>
            </a:r>
            <a:r>
              <a:rPr lang="nb-NO" dirty="0" smtClean="0"/>
              <a:t>Morgan) </a:t>
            </a:r>
          </a:p>
          <a:p>
            <a:r>
              <a:rPr lang="nb-NO" dirty="0" smtClean="0"/>
              <a:t>Norge kjøpt 6,2 millioner slike kvoter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17252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Waste Heat </a:t>
            </a:r>
            <a:r>
              <a:rPr lang="nb-NO" dirty="0" err="1" smtClean="0"/>
              <a:t>Recovery</a:t>
            </a:r>
            <a:r>
              <a:rPr lang="nb-NO" dirty="0" smtClean="0"/>
              <a:t> plant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Lønnsom (tilbakebetalingstid på 4 år). </a:t>
            </a:r>
          </a:p>
          <a:p>
            <a:r>
              <a:rPr lang="nb-NO" dirty="0" smtClean="0"/>
              <a:t>Statsstøttet av kinesiske myndigheter</a:t>
            </a:r>
          </a:p>
          <a:p>
            <a:r>
              <a:rPr lang="nb-NO" dirty="0" smtClean="0"/>
              <a:t>Lovpålagt av myndighetene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Konklusjon: Ikke addisjonelt.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851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 analyse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Stockholm </a:t>
            </a:r>
            <a:r>
              <a:rPr lang="nb-NO" dirty="0" err="1" smtClean="0"/>
              <a:t>Environmental</a:t>
            </a:r>
            <a:r>
              <a:rPr lang="nb-NO" dirty="0" smtClean="0"/>
              <a:t> </a:t>
            </a:r>
            <a:r>
              <a:rPr lang="nb-NO" dirty="0" err="1" smtClean="0"/>
              <a:t>Institute</a:t>
            </a:r>
            <a:r>
              <a:rPr lang="nb-NO" dirty="0" smtClean="0"/>
              <a:t> på oppdrag av </a:t>
            </a:r>
            <a:r>
              <a:rPr lang="nb-NO" smtClean="0"/>
              <a:t>EU Kommisjonen</a:t>
            </a:r>
            <a:endParaRPr lang="nb-NO" dirty="0" smtClean="0"/>
          </a:p>
          <a:p>
            <a:r>
              <a:rPr lang="nb-NO" dirty="0" smtClean="0"/>
              <a:t>Viser at 85 prosent av CDM-prosjektene har</a:t>
            </a:r>
          </a:p>
          <a:p>
            <a:r>
              <a:rPr lang="nb-NO" dirty="0"/>
              <a:t>Overall, </a:t>
            </a:r>
            <a:r>
              <a:rPr lang="nb-NO" dirty="0" err="1"/>
              <a:t>our</a:t>
            </a:r>
            <a:r>
              <a:rPr lang="nb-NO" dirty="0"/>
              <a:t> </a:t>
            </a:r>
            <a:r>
              <a:rPr lang="nb-NO" dirty="0" err="1"/>
              <a:t>results</a:t>
            </a:r>
            <a:r>
              <a:rPr lang="nb-NO" dirty="0"/>
              <a:t> </a:t>
            </a:r>
            <a:r>
              <a:rPr lang="nb-NO" dirty="0" err="1"/>
              <a:t>suggest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85%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projects</a:t>
            </a:r>
            <a:r>
              <a:rPr lang="nb-NO" dirty="0"/>
              <a:t> </a:t>
            </a:r>
            <a:r>
              <a:rPr lang="nb-NO" dirty="0" err="1"/>
              <a:t>covered</a:t>
            </a:r>
            <a:r>
              <a:rPr lang="nb-NO" dirty="0"/>
              <a:t> in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analysis</a:t>
            </a:r>
            <a:r>
              <a:rPr lang="nb-NO" dirty="0"/>
              <a:t> and 73%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poten- </a:t>
            </a:r>
            <a:r>
              <a:rPr lang="nb-NO" dirty="0" err="1"/>
              <a:t>tial</a:t>
            </a:r>
            <a:r>
              <a:rPr lang="nb-NO" dirty="0"/>
              <a:t> 2013-2020 </a:t>
            </a:r>
            <a:r>
              <a:rPr lang="nb-NO" dirty="0" err="1"/>
              <a:t>Certified</a:t>
            </a:r>
            <a:r>
              <a:rPr lang="nb-NO" dirty="0"/>
              <a:t> </a:t>
            </a:r>
            <a:r>
              <a:rPr lang="nb-NO" dirty="0" err="1"/>
              <a:t>Emissions</a:t>
            </a:r>
            <a:r>
              <a:rPr lang="nb-NO" dirty="0"/>
              <a:t> </a:t>
            </a:r>
            <a:r>
              <a:rPr lang="nb-NO" dirty="0" err="1"/>
              <a:t>Reduction</a:t>
            </a:r>
            <a:r>
              <a:rPr lang="nb-NO" dirty="0"/>
              <a:t> (CER) </a:t>
            </a:r>
            <a:r>
              <a:rPr lang="nb-NO" dirty="0" err="1"/>
              <a:t>supply</a:t>
            </a:r>
            <a:r>
              <a:rPr lang="nb-NO" dirty="0"/>
              <a:t> have a </a:t>
            </a:r>
            <a:r>
              <a:rPr lang="nb-NO" dirty="0" err="1"/>
              <a:t>low</a:t>
            </a:r>
            <a:r>
              <a:rPr lang="nb-NO" dirty="0"/>
              <a:t> </a:t>
            </a:r>
            <a:r>
              <a:rPr lang="nb-NO" dirty="0" err="1"/>
              <a:t>likelihood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emission</a:t>
            </a:r>
            <a:r>
              <a:rPr lang="nb-NO" dirty="0"/>
              <a:t> </a:t>
            </a:r>
            <a:r>
              <a:rPr lang="nb-NO" dirty="0" err="1"/>
              <a:t>reductions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additional</a:t>
            </a:r>
            <a:r>
              <a:rPr lang="nb-NO" dirty="0"/>
              <a:t> and </a:t>
            </a:r>
            <a:r>
              <a:rPr lang="nb-NO" dirty="0" err="1"/>
              <a:t>are</a:t>
            </a:r>
            <a:r>
              <a:rPr lang="nb-NO" dirty="0"/>
              <a:t> not over-</a:t>
            </a:r>
            <a:r>
              <a:rPr lang="nb-NO" dirty="0" err="1"/>
              <a:t>estimated</a:t>
            </a:r>
            <a:r>
              <a:rPr lang="nb-NO" dirty="0"/>
              <a:t>. </a:t>
            </a:r>
            <a:endParaRPr lang="nb-NO" dirty="0"/>
          </a:p>
          <a:p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7450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lassholder for innhold 3" descr="CER_potentia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2" b="1472"/>
          <a:stretch>
            <a:fillRect/>
          </a:stretch>
        </p:blipFill>
        <p:spPr>
          <a:xfrm>
            <a:off x="52611" y="991895"/>
            <a:ext cx="9091389" cy="5045835"/>
          </a:xfrm>
        </p:spPr>
      </p:pic>
    </p:spTree>
    <p:extLst>
      <p:ext uri="{BB962C8B-B14F-4D97-AF65-F5344CB8AC3E}">
        <p14:creationId xmlns:p14="http://schemas.microsoft.com/office/powerpoint/2010/main" val="1000202017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sjon">
  <a:themeElements>
    <a:clrScheme name="Revolusj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sj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sj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Revolusjon.thmx</Template>
  <TotalTime>102</TotalTime>
  <Words>237</Words>
  <Application>Microsoft Macintosh PowerPoint</Application>
  <PresentationFormat>Skjermfremvisning (4:3)</PresentationFormat>
  <Paragraphs>26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Revolusjon</vt:lpstr>
      <vt:lpstr>CDM   Noen erfaringer </vt:lpstr>
      <vt:lpstr>PowerPoint-presentasjon</vt:lpstr>
      <vt:lpstr>PowerPoint-presentasjon</vt:lpstr>
      <vt:lpstr>HFC prosjekter</vt:lpstr>
      <vt:lpstr>The Waste Heat Recovery plant</vt:lpstr>
      <vt:lpstr>The Waste Heat Recovery plant</vt:lpstr>
      <vt:lpstr>Ny analyse</vt:lpstr>
      <vt:lpstr>PowerPoint-presentasjon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CDM   Noen erfaringer </dc:title>
  <dc:creator>Erik Martiniussen</dc:creator>
  <cp:lastModifiedBy>Erik Martiniussen</cp:lastModifiedBy>
  <cp:revision>8</cp:revision>
  <dcterms:created xsi:type="dcterms:W3CDTF">2017-05-09T10:24:33Z</dcterms:created>
  <dcterms:modified xsi:type="dcterms:W3CDTF">2017-05-09T13:11:15Z</dcterms:modified>
</cp:coreProperties>
</file>